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7" r:id="rId4"/>
    <p:sldId id="273" r:id="rId5"/>
    <p:sldId id="274" r:id="rId6"/>
    <p:sldId id="268" r:id="rId7"/>
    <p:sldId id="269" r:id="rId8"/>
    <p:sldId id="277" r:id="rId9"/>
    <p:sldId id="272" r:id="rId10"/>
    <p:sldId id="260" r:id="rId11"/>
    <p:sldId id="263" r:id="rId12"/>
    <p:sldId id="264" r:id="rId13"/>
    <p:sldId id="266" r:id="rId14"/>
    <p:sldId id="267" r:id="rId15"/>
    <p:sldId id="270" r:id="rId16"/>
    <p:sldId id="27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6C6F5-71AC-4AB4-970C-EC1E1021E18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CCA07-E12D-4B6E-9A0A-926790805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6C6F5-71AC-4AB4-970C-EC1E1021E18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CCA07-E12D-4B6E-9A0A-926790805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6C6F5-71AC-4AB4-970C-EC1E1021E18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CCA07-E12D-4B6E-9A0A-926790805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6C6F5-71AC-4AB4-970C-EC1E1021E18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CCA07-E12D-4B6E-9A0A-926790805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6C6F5-71AC-4AB4-970C-EC1E1021E18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CCA07-E12D-4B6E-9A0A-926790805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6C6F5-71AC-4AB4-970C-EC1E1021E18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CCA07-E12D-4B6E-9A0A-926790805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6C6F5-71AC-4AB4-970C-EC1E1021E18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CCA07-E12D-4B6E-9A0A-926790805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6C6F5-71AC-4AB4-970C-EC1E1021E18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CCA07-E12D-4B6E-9A0A-926790805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6C6F5-71AC-4AB4-970C-EC1E1021E18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CCA07-E12D-4B6E-9A0A-926790805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6C6F5-71AC-4AB4-970C-EC1E1021E18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CCA07-E12D-4B6E-9A0A-926790805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6C6F5-71AC-4AB4-970C-EC1E1021E18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CCA07-E12D-4B6E-9A0A-926790805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6C6C6F5-71AC-4AB4-970C-EC1E1021E18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6CCA07-E12D-4B6E-9A0A-926790805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4" y="1000108"/>
            <a:ext cx="55007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Arial Black" pitchFamily="34" charset="0"/>
              </a:rPr>
              <a:t>Презентація</a:t>
            </a:r>
            <a:endParaRPr lang="ru-RU" sz="4000" dirty="0" smtClean="0">
              <a:latin typeface="Arial Black" pitchFamily="34" charset="0"/>
            </a:endParaRPr>
          </a:p>
          <a:p>
            <a:pPr algn="ctr"/>
            <a:r>
              <a:rPr lang="ru-RU" sz="4000" dirty="0" err="1">
                <a:latin typeface="Arial Black" pitchFamily="34" charset="0"/>
              </a:rPr>
              <a:t>х</a:t>
            </a:r>
            <a:r>
              <a:rPr lang="ru-RU" sz="4000" dirty="0" err="1" smtClean="0">
                <a:latin typeface="Arial Black" pitchFamily="34" charset="0"/>
              </a:rPr>
              <a:t>ореографічного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err="1" smtClean="0">
                <a:latin typeface="Arial Black" pitchFamily="34" charset="0"/>
              </a:rPr>
              <a:t>колективу</a:t>
            </a:r>
            <a:endParaRPr lang="ru-RU" sz="4000" dirty="0" smtClean="0">
              <a:latin typeface="Arial Black" pitchFamily="34" charset="0"/>
            </a:endParaRPr>
          </a:p>
          <a:p>
            <a:pPr algn="ctr"/>
            <a:r>
              <a:rPr lang="ru-RU" sz="4000" dirty="0" smtClean="0">
                <a:latin typeface="Arial Black" pitchFamily="34" charset="0"/>
              </a:rPr>
              <a:t>«</a:t>
            </a:r>
            <a:r>
              <a:rPr lang="ru-RU" sz="4000" dirty="0" err="1" smtClean="0">
                <a:latin typeface="Arial Black" pitchFamily="34" charset="0"/>
              </a:rPr>
              <a:t>Асорті</a:t>
            </a:r>
            <a:r>
              <a:rPr lang="ru-RU" sz="4000" dirty="0" smtClean="0">
                <a:latin typeface="Arial Black" pitchFamily="34" charset="0"/>
              </a:rPr>
              <a:t>»</a:t>
            </a:r>
          </a:p>
          <a:p>
            <a:pPr algn="ctr"/>
            <a:r>
              <a:rPr lang="ru-RU" sz="4000" dirty="0" err="1" smtClean="0">
                <a:latin typeface="Arial Black" pitchFamily="34" charset="0"/>
              </a:rPr>
              <a:t>Коростишівського</a:t>
            </a:r>
            <a:endParaRPr lang="ru-RU" sz="4000" dirty="0" smtClean="0">
              <a:latin typeface="Arial Black" pitchFamily="34" charset="0"/>
            </a:endParaRPr>
          </a:p>
          <a:p>
            <a:pPr algn="ctr"/>
            <a:r>
              <a:rPr lang="ru-RU" sz="4000" dirty="0" err="1" smtClean="0">
                <a:latin typeface="Arial Black" pitchFamily="34" charset="0"/>
              </a:rPr>
              <a:t>Будинку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err="1" smtClean="0">
                <a:latin typeface="Arial Black" pitchFamily="34" charset="0"/>
              </a:rPr>
              <a:t>дитячої</a:t>
            </a:r>
            <a:endParaRPr lang="ru-RU" sz="4000" dirty="0" smtClean="0">
              <a:latin typeface="Arial Black" pitchFamily="34" charset="0"/>
            </a:endParaRPr>
          </a:p>
          <a:p>
            <a:pPr algn="ctr"/>
            <a:r>
              <a:rPr lang="ru-RU" sz="4000" dirty="0" err="1" smtClean="0">
                <a:latin typeface="Arial Black" pitchFamily="34" charset="0"/>
              </a:rPr>
              <a:t>творчості</a:t>
            </a:r>
            <a:r>
              <a:rPr lang="ru-RU" sz="4000" dirty="0" smtClean="0">
                <a:latin typeface="Arial Black" pitchFamily="34" charset="0"/>
              </a:rPr>
              <a:t> 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Impact" pitchFamily="34" charset="0"/>
              </a:rPr>
              <a:t>Російський  танець у виконанні  середньої групи  хореографічного гуртка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6" name="Содержимое 5" descr="2323 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Impact" pitchFamily="34" charset="0"/>
              </a:rPr>
              <a:t>Танок </a:t>
            </a:r>
            <a:r>
              <a:rPr lang="uk-UA" sz="2000" dirty="0" err="1" smtClean="0">
                <a:latin typeface="Impact" pitchFamily="34" charset="0"/>
              </a:rPr>
              <a:t>“Жабенята”</a:t>
            </a:r>
            <a:r>
              <a:rPr lang="uk-UA" sz="2000" dirty="0" smtClean="0">
                <a:latin typeface="Impact" pitchFamily="34" charset="0"/>
              </a:rPr>
              <a:t> у виконанні  молодшої  групи  </a:t>
            </a:r>
            <a:br>
              <a:rPr lang="uk-UA" sz="2000" dirty="0" smtClean="0">
                <a:latin typeface="Impact" pitchFamily="34" charset="0"/>
              </a:rPr>
            </a:br>
            <a:r>
              <a:rPr lang="uk-UA" sz="2000" dirty="0" smtClean="0">
                <a:latin typeface="Impact" pitchFamily="34" charset="0"/>
              </a:rPr>
              <a:t>хореографічного гуртка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4" name="Рисунок 3" descr="DSC03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500174"/>
            <a:ext cx="600076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Impact" pitchFamily="34" charset="0"/>
              </a:rPr>
              <a:t>Іспанський танець у виконанні  старшої  групи  </a:t>
            </a:r>
            <a:br>
              <a:rPr lang="uk-UA" sz="2000" dirty="0" smtClean="0">
                <a:latin typeface="Impact" pitchFamily="34" charset="0"/>
              </a:rPr>
            </a:br>
            <a:r>
              <a:rPr lang="uk-UA" sz="2000" dirty="0" smtClean="0">
                <a:latin typeface="Impact" pitchFamily="34" charset="0"/>
              </a:rPr>
              <a:t>хореографічного гуртка </a:t>
            </a:r>
            <a:r>
              <a:rPr lang="uk-UA" sz="2000" dirty="0" err="1" smtClean="0">
                <a:latin typeface="Impact" pitchFamily="34" charset="0"/>
              </a:rPr>
              <a:t>“Асорті”</a:t>
            </a:r>
            <a:r>
              <a:rPr lang="uk-UA" sz="2000" dirty="0" smtClean="0">
                <a:latin typeface="Impact" pitchFamily="34" charset="0"/>
              </a:rPr>
              <a:t> під час святкування  Дня міста </a:t>
            </a:r>
            <a:r>
              <a:rPr lang="uk-UA" sz="2000" dirty="0" err="1" smtClean="0">
                <a:latin typeface="Impact" pitchFamily="34" charset="0"/>
              </a:rPr>
              <a:t>Коростишева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5" name="Рисунок 4" descr="MOV05956_002244.png"/>
          <p:cNvPicPr>
            <a:picLocks noChangeAspect="1"/>
          </p:cNvPicPr>
          <p:nvPr/>
        </p:nvPicPr>
        <p:blipFill>
          <a:blip r:embed="rId2"/>
          <a:srcRect b="3124"/>
          <a:stretch>
            <a:fillRect/>
          </a:stretch>
        </p:blipFill>
        <p:spPr>
          <a:xfrm>
            <a:off x="2143108" y="1357298"/>
            <a:ext cx="6096000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Impact" pitchFamily="34" charset="0"/>
              </a:rPr>
              <a:t>Танок </a:t>
            </a:r>
            <a:r>
              <a:rPr lang="uk-UA" sz="2000" dirty="0" err="1" smtClean="0">
                <a:latin typeface="Impact" pitchFamily="34" charset="0"/>
              </a:rPr>
              <a:t>“Бджілки”</a:t>
            </a:r>
            <a:r>
              <a:rPr lang="uk-UA" sz="2000" dirty="0" smtClean="0">
                <a:latin typeface="Impact" pitchFamily="34" charset="0"/>
              </a:rPr>
              <a:t> на Святі казки у Будинку дитячої творчості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4" name="Рисунок 3" descr="IMG_6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483" y="1714488"/>
            <a:ext cx="5976979" cy="4482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Impact" pitchFamily="34" charset="0"/>
              </a:rPr>
              <a:t>Танок  “А </a:t>
            </a:r>
            <a:r>
              <a:rPr lang="uk-UA" sz="2000" dirty="0" err="1" smtClean="0">
                <a:latin typeface="Impact" pitchFamily="34" charset="0"/>
              </a:rPr>
              <a:t>ты</a:t>
            </a:r>
            <a:r>
              <a:rPr lang="uk-UA" sz="2000" dirty="0" smtClean="0">
                <a:latin typeface="Impact" pitchFamily="34" charset="0"/>
              </a:rPr>
              <a:t> </a:t>
            </a:r>
            <a:r>
              <a:rPr lang="uk-UA" sz="2000" dirty="0" err="1" smtClean="0">
                <a:latin typeface="Impact" pitchFamily="34" charset="0"/>
              </a:rPr>
              <a:t>меня</a:t>
            </a:r>
            <a:r>
              <a:rPr lang="uk-UA" sz="2000" dirty="0" smtClean="0">
                <a:latin typeface="Impact" pitchFamily="34" charset="0"/>
              </a:rPr>
              <a:t> </a:t>
            </a:r>
            <a:r>
              <a:rPr lang="uk-UA" sz="2000" dirty="0" err="1" smtClean="0">
                <a:latin typeface="Impact" pitchFamily="34" charset="0"/>
              </a:rPr>
              <a:t>любишь</a:t>
            </a:r>
            <a:r>
              <a:rPr lang="uk-UA" sz="2000" dirty="0" smtClean="0">
                <a:latin typeface="Impact" pitchFamily="34" charset="0"/>
              </a:rPr>
              <a:t>?” виконує молодша група</a:t>
            </a:r>
            <a:br>
              <a:rPr lang="uk-UA" sz="2000" dirty="0" smtClean="0">
                <a:latin typeface="Impact" pitchFamily="34" charset="0"/>
              </a:rPr>
            </a:br>
            <a:r>
              <a:rPr lang="uk-UA" sz="2000" dirty="0" smtClean="0">
                <a:latin typeface="Impact" pitchFamily="34" charset="0"/>
              </a:rPr>
              <a:t> вихованців гуртка на </a:t>
            </a:r>
            <a:r>
              <a:rPr lang="uk-UA" sz="2000" dirty="0" err="1" smtClean="0">
                <a:latin typeface="Impact" pitchFamily="34" charset="0"/>
              </a:rPr>
              <a:t>літнньому</a:t>
            </a:r>
            <a:r>
              <a:rPr lang="uk-UA" sz="2000" dirty="0" smtClean="0">
                <a:latin typeface="Impact" pitchFamily="34" charset="0"/>
              </a:rPr>
              <a:t> майданчику в центрі міста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5" name="Рисунок 4" descr="MOV05951_000478.png"/>
          <p:cNvPicPr>
            <a:picLocks noChangeAspect="1"/>
          </p:cNvPicPr>
          <p:nvPr/>
        </p:nvPicPr>
        <p:blipFill>
          <a:blip r:embed="rId2"/>
          <a:srcRect b="21874"/>
          <a:stretch>
            <a:fillRect/>
          </a:stretch>
        </p:blipFill>
        <p:spPr>
          <a:xfrm>
            <a:off x="1928794" y="2071678"/>
            <a:ext cx="609600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Impact" pitchFamily="34" charset="0"/>
              </a:rPr>
              <a:t>Виступ на заключному етапі акції </a:t>
            </a:r>
            <a:r>
              <a:rPr lang="uk-UA" sz="2000" dirty="0" err="1" smtClean="0">
                <a:latin typeface="Impact" pitchFamily="34" charset="0"/>
              </a:rPr>
              <a:t>“Крила</a:t>
            </a:r>
            <a:r>
              <a:rPr lang="uk-UA" sz="2000" dirty="0" smtClean="0">
                <a:latin typeface="Impact" pitchFamily="34" charset="0"/>
              </a:rPr>
              <a:t> </a:t>
            </a:r>
            <a:r>
              <a:rPr lang="uk-UA" sz="2000" dirty="0" err="1" smtClean="0">
                <a:latin typeface="Impact" pitchFamily="34" charset="0"/>
              </a:rPr>
              <a:t>захисту”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4" name="Содержимое 3" descr="DSC05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531" r="9350" b="9623"/>
          <a:stretch>
            <a:fillRect/>
          </a:stretch>
        </p:blipFill>
        <p:spPr>
          <a:xfrm>
            <a:off x="2357422" y="1428736"/>
            <a:ext cx="5802335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Impact" pitchFamily="34" charset="0"/>
              </a:rPr>
              <a:t>Хореографічна композиція «Україна колядує»</a:t>
            </a:r>
            <a:endParaRPr lang="ru-RU" sz="2400" dirty="0">
              <a:latin typeface="Impact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2827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20688"/>
            <a:ext cx="7056784" cy="5429178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Танцюють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діти</a:t>
            </a:r>
            <a:r>
              <a:rPr lang="ru-RU" sz="2400" b="1" dirty="0">
                <a:solidFill>
                  <a:srgbClr val="0070C0"/>
                </a:solidFill>
              </a:rPr>
              <a:t> і Земля </a:t>
            </a:r>
            <a:r>
              <a:rPr lang="ru-RU" sz="2400" b="1" dirty="0" err="1">
                <a:solidFill>
                  <a:srgbClr val="0070C0"/>
                </a:solidFill>
              </a:rPr>
              <a:t>радіє</a:t>
            </a:r>
            <a:r>
              <a:rPr lang="ru-RU" sz="2400" b="1" dirty="0">
                <a:solidFill>
                  <a:srgbClr val="0070C0"/>
                </a:solidFill>
              </a:rPr>
              <a:t>,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 err="1">
                <a:solidFill>
                  <a:srgbClr val="0070C0"/>
                </a:solidFill>
              </a:rPr>
              <a:t>Бо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світить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Сонце</a:t>
            </a:r>
            <a:r>
              <a:rPr lang="ru-RU" sz="2400" b="1" dirty="0">
                <a:solidFill>
                  <a:srgbClr val="0070C0"/>
                </a:solidFill>
              </a:rPr>
              <a:t> і в </a:t>
            </a:r>
            <a:r>
              <a:rPr lang="ru-RU" sz="2400" b="1" dirty="0" err="1">
                <a:solidFill>
                  <a:srgbClr val="0070C0"/>
                </a:solidFill>
              </a:rPr>
              <a:t>цвіту</a:t>
            </a:r>
            <a:r>
              <a:rPr lang="ru-RU" sz="2400" b="1" dirty="0">
                <a:solidFill>
                  <a:srgbClr val="0070C0"/>
                </a:solidFill>
              </a:rPr>
              <a:t> усе.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То ж у </a:t>
            </a:r>
            <a:r>
              <a:rPr lang="ru-RU" sz="2400" b="1" dirty="0" err="1">
                <a:solidFill>
                  <a:srgbClr val="0070C0"/>
                </a:solidFill>
              </a:rPr>
              <a:t>Землі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майбутнє</a:t>
            </a:r>
            <a:r>
              <a:rPr lang="ru-RU" sz="2400" b="1" dirty="0">
                <a:solidFill>
                  <a:srgbClr val="0070C0"/>
                </a:solidFill>
              </a:rPr>
              <a:t> є, </a:t>
            </a:r>
            <a:r>
              <a:rPr lang="ru-RU" sz="2400" b="1" dirty="0" err="1">
                <a:solidFill>
                  <a:srgbClr val="0070C0"/>
                </a:solidFill>
              </a:rPr>
              <a:t>надія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uk-UA" sz="2400" b="1" dirty="0">
                <a:solidFill>
                  <a:srgbClr val="0070C0"/>
                </a:solidFill>
              </a:rPr>
              <a:t>На мир і щастя й небо голубе.</a:t>
            </a:r>
            <a:r>
              <a:rPr lang="ru-RU" sz="2400" b="1" dirty="0">
                <a:solidFill>
                  <a:srgbClr val="0070C0"/>
                </a:solidFill>
              </a:rPr>
              <a:t/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Все мирно й тихо… І </a:t>
            </a:r>
            <a:r>
              <a:rPr lang="ru-RU" sz="2400" b="1" dirty="0" err="1">
                <a:solidFill>
                  <a:srgbClr val="0070C0"/>
                </a:solidFill>
              </a:rPr>
              <a:t>танцюють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діти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Все так, як треба, і </a:t>
            </a:r>
            <a:r>
              <a:rPr lang="ru-RU" sz="2400" b="1" dirty="0" err="1">
                <a:solidFill>
                  <a:srgbClr val="0070C0"/>
                </a:solidFill>
              </a:rPr>
              <a:t>життя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іде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А на </a:t>
            </a:r>
            <a:r>
              <a:rPr lang="ru-RU" sz="2400" b="1" dirty="0" err="1">
                <a:solidFill>
                  <a:srgbClr val="0070C0"/>
                </a:solidFill>
              </a:rPr>
              <a:t>столі</a:t>
            </a:r>
            <a:r>
              <a:rPr lang="ru-RU" sz="2400" b="1" dirty="0">
                <a:solidFill>
                  <a:srgbClr val="0070C0"/>
                </a:solidFill>
              </a:rPr>
              <a:t> є </a:t>
            </a:r>
            <a:r>
              <a:rPr lang="ru-RU" sz="2400" b="1" dirty="0" err="1">
                <a:solidFill>
                  <a:srgbClr val="0070C0"/>
                </a:solidFill>
              </a:rPr>
              <a:t>хліб</a:t>
            </a:r>
            <a:r>
              <a:rPr lang="ru-RU" sz="2400" b="1" dirty="0">
                <a:solidFill>
                  <a:srgbClr val="0070C0"/>
                </a:solidFill>
              </a:rPr>
              <a:t>, як не </a:t>
            </a:r>
            <a:r>
              <a:rPr lang="ru-RU" sz="2400" b="1" dirty="0" err="1">
                <a:solidFill>
                  <a:srgbClr val="0070C0"/>
                </a:solidFill>
              </a:rPr>
              <a:t>радіти</a:t>
            </a:r>
            <a:r>
              <a:rPr lang="ru-RU" sz="2400" b="1" dirty="0">
                <a:solidFill>
                  <a:srgbClr val="0070C0"/>
                </a:solidFill>
              </a:rPr>
              <a:t>!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А </a:t>
            </a:r>
            <a:r>
              <a:rPr lang="ru-RU" sz="2400" b="1" dirty="0" err="1">
                <a:solidFill>
                  <a:srgbClr val="0070C0"/>
                </a:solidFill>
              </a:rPr>
              <a:t>ні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війни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ні</a:t>
            </a:r>
            <a:r>
              <a:rPr lang="ru-RU" sz="2400" b="1" dirty="0">
                <a:solidFill>
                  <a:srgbClr val="0070C0"/>
                </a:solidFill>
              </a:rPr>
              <a:t> голоду — </a:t>
            </a:r>
            <a:r>
              <a:rPr lang="ru-RU" sz="2400" b="1" dirty="0" err="1">
                <a:solidFill>
                  <a:srgbClr val="0070C0"/>
                </a:solidFill>
              </a:rPr>
              <a:t>ніде</a:t>
            </a:r>
            <a:r>
              <a:rPr lang="ru-RU" sz="2400" b="1" dirty="0">
                <a:solidFill>
                  <a:srgbClr val="0070C0"/>
                </a:solidFill>
              </a:rPr>
              <a:t>…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 err="1">
                <a:solidFill>
                  <a:srgbClr val="0070C0"/>
                </a:solidFill>
              </a:rPr>
              <a:t>Танцюють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діти</a:t>
            </a:r>
            <a:r>
              <a:rPr lang="ru-RU" sz="2400" b="1" dirty="0">
                <a:solidFill>
                  <a:srgbClr val="0070C0"/>
                </a:solidFill>
              </a:rPr>
              <a:t> — </a:t>
            </a:r>
            <a:r>
              <a:rPr lang="ru-RU" sz="2400" b="1" dirty="0" err="1">
                <a:solidFill>
                  <a:srgbClr val="0070C0"/>
                </a:solidFill>
              </a:rPr>
              <a:t>серце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завмирає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 err="1">
                <a:solidFill>
                  <a:srgbClr val="0070C0"/>
                </a:solidFill>
              </a:rPr>
              <a:t>Вирує</a:t>
            </a:r>
            <a:r>
              <a:rPr lang="ru-RU" sz="2400" b="1" dirty="0">
                <a:solidFill>
                  <a:srgbClr val="0070C0"/>
                </a:solidFill>
              </a:rPr>
              <a:t> в </a:t>
            </a:r>
            <a:r>
              <a:rPr lang="ru-RU" sz="2400" b="1" dirty="0" err="1">
                <a:solidFill>
                  <a:srgbClr val="0070C0"/>
                </a:solidFill>
              </a:rPr>
              <a:t>танці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радість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запальна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 err="1">
                <a:solidFill>
                  <a:srgbClr val="0070C0"/>
                </a:solidFill>
              </a:rPr>
              <a:t>Нічого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кращого</a:t>
            </a:r>
            <a:r>
              <a:rPr lang="ru-RU" sz="2400" b="1" dirty="0">
                <a:solidFill>
                  <a:srgbClr val="0070C0"/>
                </a:solidFill>
              </a:rPr>
              <a:t> у </a:t>
            </a:r>
            <a:r>
              <a:rPr lang="ru-RU" sz="2400" b="1" dirty="0" err="1">
                <a:solidFill>
                  <a:srgbClr val="0070C0"/>
                </a:solidFill>
              </a:rPr>
              <a:t>світі</a:t>
            </a:r>
            <a:r>
              <a:rPr lang="ru-RU" sz="2400" b="1" dirty="0">
                <a:solidFill>
                  <a:srgbClr val="0070C0"/>
                </a:solidFill>
              </a:rPr>
              <a:t> не </a:t>
            </a:r>
            <a:r>
              <a:rPr lang="ru-RU" sz="2400" b="1" dirty="0" err="1">
                <a:solidFill>
                  <a:srgbClr val="0070C0"/>
                </a:solidFill>
              </a:rPr>
              <a:t>буває</a:t>
            </a:r>
            <a:r>
              <a:rPr lang="ru-RU" sz="2400" b="1" dirty="0">
                <a:solidFill>
                  <a:srgbClr val="0070C0"/>
                </a:solidFill>
              </a:rPr>
              <a:t>,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Як </a:t>
            </a:r>
            <a:r>
              <a:rPr lang="ru-RU" sz="2400" b="1" dirty="0" err="1">
                <a:solidFill>
                  <a:srgbClr val="0070C0"/>
                </a:solidFill>
              </a:rPr>
              <a:t>юний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танець</a:t>
            </a:r>
            <a:r>
              <a:rPr lang="ru-RU" sz="2400" b="1" dirty="0">
                <a:solidFill>
                  <a:srgbClr val="0070C0"/>
                </a:solidFill>
              </a:rPr>
              <a:t> й </a:t>
            </a:r>
            <a:r>
              <a:rPr lang="ru-RU" sz="2400" b="1" dirty="0" err="1">
                <a:solidFill>
                  <a:srgbClr val="0070C0"/>
                </a:solidFill>
              </a:rPr>
              <a:t>чарівна</a:t>
            </a:r>
            <a:r>
              <a:rPr lang="ru-RU" sz="2400" b="1" dirty="0">
                <a:solidFill>
                  <a:srgbClr val="0070C0"/>
                </a:solidFill>
              </a:rPr>
              <a:t> весна…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3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Impact" pitchFamily="34" charset="0"/>
              </a:rPr>
              <a:t>Керівник  хореографічного  колективу  «Асорті» –</a:t>
            </a:r>
            <a:br>
              <a:rPr lang="uk-UA" sz="2000" dirty="0" smtClean="0">
                <a:latin typeface="Impact" pitchFamily="34" charset="0"/>
              </a:rPr>
            </a:br>
            <a:r>
              <a:rPr lang="uk-UA" sz="2000" dirty="0" smtClean="0">
                <a:latin typeface="Impact" pitchFamily="34" charset="0"/>
              </a:rPr>
              <a:t> Мусієнко Олена Василівна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7" name="Содержимое 6" descr="MOV05955_000064.png"/>
          <p:cNvPicPr>
            <a:picLocks noGrp="1" noChangeAspect="1"/>
          </p:cNvPicPr>
          <p:nvPr>
            <p:ph idx="1"/>
          </p:nvPr>
        </p:nvPicPr>
        <p:blipFill>
          <a:blip r:embed="rId2"/>
          <a:srcRect l="15339" r="9661"/>
          <a:stretch>
            <a:fillRect/>
          </a:stretch>
        </p:blipFill>
        <p:spPr>
          <a:xfrm>
            <a:off x="3071802" y="1562100"/>
            <a:ext cx="4572032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Impact" pitchFamily="34" charset="0"/>
              </a:rPr>
              <a:t>Хореографічний колектив  “ АСОРТІ” – це співдружність активних , талановитих, веселих ,завзятих, творчих дітей.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7" name="Содержимое 6" descr="MOV05953_00008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775" y="15621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Impact" pitchFamily="34" charset="0"/>
              </a:rPr>
              <a:t>Відомості про Хореографічний колектив «Асорті»</a:t>
            </a:r>
            <a:endParaRPr lang="ru-RU" sz="2400" dirty="0"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Хореографічний колектив «Асорті» створено у 2007 році.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Гурток працює на базі </a:t>
            </a:r>
            <a:r>
              <a:rPr lang="uk-UA" sz="2000" b="1" dirty="0" err="1" smtClean="0">
                <a:latin typeface="Calibri" pitchFamily="34" charset="0"/>
                <a:cs typeface="Calibri" pitchFamily="34" charset="0"/>
              </a:rPr>
              <a:t>Коростишівського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Будинку дитячої творчості та </a:t>
            </a:r>
            <a:r>
              <a:rPr lang="uk-UA" sz="2000" b="1" dirty="0" err="1" smtClean="0">
                <a:latin typeface="Calibri" pitchFamily="34" charset="0"/>
                <a:cs typeface="Calibri" pitchFamily="34" charset="0"/>
              </a:rPr>
              <a:t>Коростишівської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гуманітарної гімназії №5 </a:t>
            </a:r>
          </a:p>
          <a:p>
            <a:pPr marL="82296" indent="0">
              <a:buNone/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    ім. Т.Г Шевченка.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Гурток складається з трьох груп вихованців  першого , другого та третього року навчання загальною чисельністю  50 учнів .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Колектив працює за типовою навчальною  програмою  гуртка «Сучасного танцю» Міністерства освіти і науки України 2012р. Автори програми : </a:t>
            </a:r>
            <a:r>
              <a:rPr lang="uk-UA" sz="2000" b="1" dirty="0" err="1" smtClean="0">
                <a:latin typeface="Calibri" pitchFamily="34" charset="0"/>
                <a:cs typeface="Calibri" pitchFamily="34" charset="0"/>
              </a:rPr>
              <a:t>Остафейчук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О.В., Савельєва Н.Г.,                        </a:t>
            </a:r>
            <a:r>
              <a:rPr lang="uk-UA" sz="2000" b="1" dirty="0" err="1" smtClean="0">
                <a:latin typeface="Calibri" pitchFamily="34" charset="0"/>
                <a:cs typeface="Calibri" pitchFamily="34" charset="0"/>
              </a:rPr>
              <a:t>Тушканова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Н.О., </a:t>
            </a:r>
            <a:r>
              <a:rPr lang="uk-UA" sz="2000" b="1" dirty="0" err="1" smtClean="0">
                <a:latin typeface="Calibri" pitchFamily="34" charset="0"/>
                <a:cs typeface="Calibri" pitchFamily="34" charset="0"/>
              </a:rPr>
              <a:t>Дейдиш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Л.А.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Репертуар гуртка складається з народних танців та сучасної дитячої хореографії.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Impact" pitchFamily="34" charset="0"/>
              </a:rPr>
              <a:t>Завдання гуртка</a:t>
            </a:r>
            <a:endParaRPr lang="ru-RU" sz="2800" dirty="0"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        </a:t>
            </a:r>
            <a:r>
              <a:rPr lang="ru-RU" sz="2300" b="1" dirty="0" smtClean="0"/>
              <a:t> </a:t>
            </a:r>
            <a:r>
              <a:rPr lang="uk-UA" sz="2300" b="1" dirty="0" smtClean="0"/>
              <a:t>Сприяти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індивідуальному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ставленню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особистості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дитини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під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впливом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цінностей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хореографічного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мистецтва</a:t>
            </a:r>
            <a:r>
              <a:rPr lang="ru-RU" sz="2300" b="1" dirty="0" smtClean="0"/>
              <a:t>, у </a:t>
            </a:r>
            <a:r>
              <a:rPr lang="ru-RU" sz="2300" b="1" dirty="0" err="1" smtClean="0"/>
              <a:t>процесі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власної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мистецько-практичної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діяльності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взаємодії</a:t>
            </a:r>
            <a:r>
              <a:rPr lang="ru-RU" sz="2300" b="1" dirty="0" smtClean="0"/>
              <a:t> з педагогом і </a:t>
            </a:r>
            <a:r>
              <a:rPr lang="ru-RU" sz="2300" b="1" dirty="0" err="1" smtClean="0"/>
              <a:t>дитячим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колективом</a:t>
            </a:r>
            <a:r>
              <a:rPr lang="ru-RU" sz="2300" b="1" dirty="0" smtClean="0"/>
              <a:t>.</a:t>
            </a:r>
          </a:p>
          <a:p>
            <a:r>
              <a:rPr lang="ru-RU" sz="2300" b="1" dirty="0" smtClean="0"/>
              <a:t>          </a:t>
            </a:r>
            <a:r>
              <a:rPr lang="ru-RU" sz="2300" b="1" dirty="0" err="1" smtClean="0"/>
              <a:t>Сформувати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елементарні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основи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хореографічної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культури</a:t>
            </a:r>
            <a:r>
              <a:rPr lang="ru-RU" sz="2300" b="1" dirty="0" smtClean="0"/>
              <a:t>.</a:t>
            </a:r>
          </a:p>
          <a:p>
            <a:r>
              <a:rPr lang="ru-RU" sz="2300" b="1" dirty="0" smtClean="0"/>
              <a:t>          </a:t>
            </a:r>
            <a:r>
              <a:rPr lang="ru-RU" sz="2300" b="1" dirty="0" err="1" smtClean="0"/>
              <a:t>Збалансувати</a:t>
            </a:r>
            <a:r>
              <a:rPr lang="ru-RU" sz="2300" b="1" dirty="0" smtClean="0"/>
              <a:t> в </a:t>
            </a:r>
            <a:r>
              <a:rPr lang="ru-RU" sz="2300" b="1" dirty="0" err="1" smtClean="0"/>
              <a:t>дитини</a:t>
            </a:r>
            <a:r>
              <a:rPr lang="ru-RU" sz="2300" b="1" dirty="0" smtClean="0"/>
              <a:t> фонд </a:t>
            </a:r>
            <a:r>
              <a:rPr lang="ru-RU" sz="2300" b="1" dirty="0" err="1" smtClean="0"/>
              <a:t>її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бажань</a:t>
            </a:r>
            <a:r>
              <a:rPr lang="ru-RU" sz="2300" b="1" dirty="0" smtClean="0"/>
              <a:t> ( </a:t>
            </a:r>
            <a:r>
              <a:rPr lang="ru-RU" sz="2300" b="1" dirty="0" err="1" smtClean="0"/>
              <a:t>інтереси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смаки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любов</a:t>
            </a:r>
            <a:r>
              <a:rPr lang="ru-RU" sz="2300" b="1" dirty="0" smtClean="0"/>
              <a:t> до </a:t>
            </a:r>
            <a:r>
              <a:rPr lang="ru-RU" sz="2300" b="1" dirty="0" err="1" smtClean="0"/>
              <a:t>мистецтва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танцю</a:t>
            </a:r>
            <a:r>
              <a:rPr lang="ru-RU" sz="2300" b="1" dirty="0" smtClean="0"/>
              <a:t>, потреба, у </a:t>
            </a:r>
            <a:r>
              <a:rPr lang="ru-RU" sz="2300" b="1" dirty="0" err="1" smtClean="0"/>
              <a:t>виконанні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танців</a:t>
            </a:r>
            <a:r>
              <a:rPr lang="ru-RU" sz="2300" b="1" dirty="0" smtClean="0"/>
              <a:t> для себе і для </a:t>
            </a:r>
            <a:r>
              <a:rPr lang="ru-RU" sz="2300" b="1" dirty="0" err="1" smtClean="0"/>
              <a:t>інших</a:t>
            </a:r>
            <a:r>
              <a:rPr lang="ru-RU" sz="2300" b="1" dirty="0" smtClean="0"/>
              <a:t> ) і фонд </a:t>
            </a:r>
            <a:r>
              <a:rPr lang="ru-RU" sz="2300" b="1" dirty="0" err="1" smtClean="0"/>
              <a:t>її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можливостей</a:t>
            </a:r>
            <a:r>
              <a:rPr lang="ru-RU" sz="2300" b="1" dirty="0" smtClean="0"/>
              <a:t> ( </a:t>
            </a:r>
            <a:r>
              <a:rPr lang="ru-RU" sz="2300" b="1" dirty="0" err="1" smtClean="0"/>
              <a:t>музично-хореографічні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здібності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уявлення</a:t>
            </a:r>
            <a:r>
              <a:rPr lang="ru-RU" sz="2300" b="1" dirty="0" smtClean="0"/>
              <a:t> про </a:t>
            </a:r>
            <a:r>
              <a:rPr lang="ru-RU" sz="2300" b="1" dirty="0" err="1" smtClean="0"/>
              <a:t>хореографічну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діяльність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танцювальні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навички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творчі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уміння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елементарні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знання</a:t>
            </a:r>
            <a:r>
              <a:rPr lang="ru-RU" sz="2300" b="1" dirty="0" smtClean="0"/>
              <a:t> і </a:t>
            </a:r>
            <a:r>
              <a:rPr lang="ru-RU" sz="2300" b="1" dirty="0" err="1" smtClean="0"/>
              <a:t>поняття</a:t>
            </a:r>
            <a:r>
              <a:rPr lang="ru-RU" sz="2300" b="1" dirty="0" smtClean="0"/>
              <a:t>  </a:t>
            </a:r>
            <a:r>
              <a:rPr lang="ru-RU" sz="2300" b="1" dirty="0" err="1" smtClean="0"/>
              <a:t>щодо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мистецтва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танцю</a:t>
            </a:r>
            <a:r>
              <a:rPr lang="ru-RU" sz="2300" b="1" dirty="0" smtClean="0"/>
              <a:t>).</a:t>
            </a:r>
          </a:p>
          <a:p>
            <a:r>
              <a:rPr lang="ru-RU" sz="2300" b="1" dirty="0" smtClean="0"/>
              <a:t>          </a:t>
            </a:r>
            <a:r>
              <a:rPr lang="ru-RU" sz="2300" b="1" dirty="0" err="1" smtClean="0"/>
              <a:t>Створювати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умови</a:t>
            </a:r>
            <a:r>
              <a:rPr lang="ru-RU" sz="2300" b="1" dirty="0" smtClean="0"/>
              <a:t> для </a:t>
            </a:r>
            <a:r>
              <a:rPr lang="ru-RU" sz="2300" b="1" dirty="0" err="1" smtClean="0"/>
              <a:t>розвитку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обдарованих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дітей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сприяти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соціалізіції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дітей</a:t>
            </a:r>
            <a:r>
              <a:rPr lang="ru-RU" sz="2300" b="1" dirty="0" smtClean="0"/>
              <a:t> та </a:t>
            </a:r>
            <a:r>
              <a:rPr lang="ru-RU" sz="2300" b="1" dirty="0" err="1" smtClean="0"/>
              <a:t>розвитку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їх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життєвих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компетенції</a:t>
            </a:r>
            <a:r>
              <a:rPr lang="ru-RU" sz="2300" b="1" dirty="0" smtClean="0"/>
              <a:t> через </a:t>
            </a:r>
            <a:r>
              <a:rPr lang="ru-RU" sz="2300" b="1" dirty="0" err="1" smtClean="0"/>
              <a:t>залучення</a:t>
            </a:r>
            <a:r>
              <a:rPr lang="ru-RU" sz="2300" b="1" dirty="0" smtClean="0"/>
              <a:t> до </a:t>
            </a:r>
            <a:r>
              <a:rPr lang="ru-RU" sz="2300" b="1" dirty="0" err="1" smtClean="0"/>
              <a:t>активної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творчої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діяльності</a:t>
            </a:r>
            <a:r>
              <a:rPr lang="ru-RU" sz="2300" b="1" dirty="0" smtClean="0"/>
              <a:t>.</a:t>
            </a:r>
          </a:p>
          <a:p>
            <a:r>
              <a:rPr lang="ru-RU" sz="2300" b="1" dirty="0"/>
              <a:t> </a:t>
            </a:r>
            <a:r>
              <a:rPr lang="ru-RU" sz="2000" b="1" dirty="0"/>
              <a:t>·    </a:t>
            </a:r>
            <a:r>
              <a:rPr lang="ru-RU" sz="2300" b="1" dirty="0"/>
              <a:t>    </a:t>
            </a:r>
            <a:r>
              <a:rPr lang="ru-RU" sz="2300" b="1" dirty="0" err="1"/>
              <a:t>В</a:t>
            </a:r>
            <a:r>
              <a:rPr lang="ru-RU" sz="2300" b="1" dirty="0" err="1" smtClean="0"/>
              <a:t>иховувати</a:t>
            </a:r>
            <a:r>
              <a:rPr lang="ru-RU" sz="2300" b="1" dirty="0" smtClean="0"/>
              <a:t> </a:t>
            </a:r>
            <a:r>
              <a:rPr lang="ru-RU" sz="2300" b="1" dirty="0" err="1"/>
              <a:t>цінність</a:t>
            </a:r>
            <a:r>
              <a:rPr lang="ru-RU" sz="2300" b="1" dirty="0"/>
              <a:t> </a:t>
            </a:r>
            <a:r>
              <a:rPr lang="ru-RU" sz="2300" b="1" dirty="0" err="1"/>
              <a:t>суджень</a:t>
            </a:r>
            <a:r>
              <a:rPr lang="ru-RU" sz="2300" b="1" dirty="0"/>
              <a:t> і </a:t>
            </a:r>
            <a:r>
              <a:rPr lang="ru-RU" sz="2300" b="1" dirty="0" err="1"/>
              <a:t>естетичних</a:t>
            </a:r>
            <a:r>
              <a:rPr lang="ru-RU" sz="2300" b="1" dirty="0"/>
              <a:t> </a:t>
            </a:r>
            <a:r>
              <a:rPr lang="ru-RU" sz="2300" b="1" dirty="0" err="1"/>
              <a:t>смаків</a:t>
            </a:r>
            <a:r>
              <a:rPr lang="ru-RU" sz="2300" b="1" dirty="0"/>
              <a:t>, </a:t>
            </a:r>
            <a:r>
              <a:rPr lang="ru-RU" sz="2300" b="1" dirty="0" err="1"/>
              <a:t>ставлення</a:t>
            </a:r>
            <a:r>
              <a:rPr lang="ru-RU" sz="2300" b="1" dirty="0"/>
              <a:t> до </a:t>
            </a:r>
            <a:r>
              <a:rPr lang="ru-RU" sz="2300" b="1" dirty="0" err="1"/>
              <a:t>хореографії</a:t>
            </a:r>
            <a:r>
              <a:rPr lang="ru-RU" sz="2300" b="1" dirty="0"/>
              <a:t> як </a:t>
            </a:r>
            <a:r>
              <a:rPr lang="ru-RU" sz="2300" b="1" dirty="0" err="1"/>
              <a:t>джерела</a:t>
            </a:r>
            <a:r>
              <a:rPr lang="ru-RU" sz="2300" b="1" dirty="0"/>
              <a:t> </a:t>
            </a:r>
            <a:r>
              <a:rPr lang="ru-RU" sz="2300" b="1" dirty="0" err="1"/>
              <a:t>позитивних</a:t>
            </a:r>
            <a:r>
              <a:rPr lang="ru-RU" sz="2300" b="1" dirty="0"/>
              <a:t>, </a:t>
            </a:r>
            <a:r>
              <a:rPr lang="ru-RU" sz="2300" b="1" dirty="0" err="1"/>
              <a:t>радісних</a:t>
            </a:r>
            <a:r>
              <a:rPr lang="ru-RU" sz="2300" b="1" dirty="0"/>
              <a:t> </a:t>
            </a:r>
            <a:r>
              <a:rPr lang="ru-RU" sz="2300" b="1" dirty="0" err="1"/>
              <a:t>емоцій</a:t>
            </a:r>
            <a:r>
              <a:rPr lang="ru-RU" sz="2300" b="1" dirty="0"/>
              <a:t>, </a:t>
            </a:r>
            <a:r>
              <a:rPr lang="ru-RU" sz="2300" b="1" dirty="0" err="1"/>
              <a:t>шляхетних</a:t>
            </a:r>
            <a:r>
              <a:rPr lang="ru-RU" sz="2300" b="1" dirty="0"/>
              <a:t> </a:t>
            </a:r>
            <a:r>
              <a:rPr lang="ru-RU" sz="2300" b="1" dirty="0" err="1"/>
              <a:t>почуттів</a:t>
            </a:r>
            <a:r>
              <a:rPr lang="ru-RU" sz="2300" b="1" dirty="0"/>
              <a:t>, </a:t>
            </a:r>
            <a:r>
              <a:rPr lang="ru-RU" sz="2300" b="1" dirty="0" err="1"/>
              <a:t>патріотичних</a:t>
            </a:r>
            <a:r>
              <a:rPr lang="ru-RU" sz="2300" b="1" dirty="0"/>
              <a:t> </a:t>
            </a:r>
            <a:r>
              <a:rPr lang="ru-RU" sz="2300" b="1" dirty="0" err="1"/>
              <a:t>переживань</a:t>
            </a:r>
            <a:r>
              <a:rPr lang="ru-RU" sz="2300" b="1" dirty="0"/>
              <a:t>.</a:t>
            </a:r>
          </a:p>
          <a:p>
            <a:pPr marL="82296" indent="0">
              <a:buNone/>
            </a:pPr>
            <a:r>
              <a:rPr lang="ru-RU" sz="2300" b="1" dirty="0"/>
              <a:t> </a:t>
            </a:r>
          </a:p>
          <a:p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2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 anchor="ctr" anchorCtr="1"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err="1" smtClean="0">
                <a:latin typeface="Impact" pitchFamily="34" charset="0"/>
              </a:rPr>
              <a:t>Наші</a:t>
            </a:r>
            <a:r>
              <a:rPr lang="ru-RU" sz="1600" dirty="0" smtClean="0">
                <a:latin typeface="Impact" pitchFamily="34" charset="0"/>
              </a:rPr>
              <a:t> </a:t>
            </a:r>
            <a:r>
              <a:rPr lang="ru-RU" sz="1600" dirty="0" err="1" smtClean="0">
                <a:latin typeface="Impact" pitchFamily="34" charset="0"/>
              </a:rPr>
              <a:t>серця</a:t>
            </a:r>
            <a:r>
              <a:rPr lang="ru-RU" sz="1600" dirty="0" smtClean="0">
                <a:latin typeface="Impact" pitchFamily="34" charset="0"/>
              </a:rPr>
              <a:t> </a:t>
            </a:r>
            <a:r>
              <a:rPr lang="ru-RU" sz="1600" dirty="0" err="1" smtClean="0">
                <a:latin typeface="Impact" pitchFamily="34" charset="0"/>
              </a:rPr>
              <a:t>працюють</a:t>
            </a:r>
            <a:r>
              <a:rPr lang="ru-RU" sz="1600" dirty="0" smtClean="0">
                <a:latin typeface="Impact" pitchFamily="34" charset="0"/>
              </a:rPr>
              <a:t> </a:t>
            </a:r>
            <a:r>
              <a:rPr lang="ru-RU" sz="1600" dirty="0" err="1" smtClean="0">
                <a:latin typeface="Impact" pitchFamily="34" charset="0"/>
              </a:rPr>
              <a:t>немов</a:t>
            </a:r>
            <a:r>
              <a:rPr lang="ru-RU" sz="1600" dirty="0" smtClean="0">
                <a:latin typeface="Impact" pitchFamily="34" charset="0"/>
              </a:rPr>
              <a:t> </a:t>
            </a:r>
            <a:r>
              <a:rPr lang="ru-RU" sz="1600" dirty="0" err="1" smtClean="0">
                <a:latin typeface="Impact" pitchFamily="34" charset="0"/>
              </a:rPr>
              <a:t>нові</a:t>
            </a:r>
            <a:r>
              <a:rPr lang="ru-RU" sz="1600" dirty="0" smtClean="0">
                <a:latin typeface="Impact" pitchFamily="34" charset="0"/>
              </a:rPr>
              <a:t> </a:t>
            </a:r>
            <a:r>
              <a:rPr lang="ru-RU" sz="1600" dirty="0" err="1" smtClean="0">
                <a:latin typeface="Impact" pitchFamily="34" charset="0"/>
              </a:rPr>
              <a:t>мотори</a:t>
            </a:r>
            <a:r>
              <a:rPr lang="ru-RU" sz="1600" dirty="0" smtClean="0">
                <a:latin typeface="Impact" pitchFamily="34" charset="0"/>
              </a:rPr>
              <a:t>, </a:t>
            </a:r>
            <a:r>
              <a:rPr lang="ru-RU" sz="1600" dirty="0" err="1" smtClean="0">
                <a:latin typeface="Impact" pitchFamily="34" charset="0"/>
              </a:rPr>
              <a:t>і</a:t>
            </a:r>
            <a:r>
              <a:rPr lang="ru-RU" sz="1600" dirty="0" smtClean="0">
                <a:latin typeface="Impact" pitchFamily="34" charset="0"/>
              </a:rPr>
              <a:t> </a:t>
            </a:r>
            <a:r>
              <a:rPr lang="ru-RU" sz="1600" dirty="0" err="1" smtClean="0">
                <a:latin typeface="Impact" pitchFamily="34" charset="0"/>
              </a:rPr>
              <a:t>це</a:t>
            </a:r>
            <a:r>
              <a:rPr lang="ru-RU" sz="1600" dirty="0" smtClean="0">
                <a:latin typeface="Impact" pitchFamily="34" charset="0"/>
              </a:rPr>
              <a:t> </a:t>
            </a:r>
            <a:r>
              <a:rPr lang="ru-RU" sz="1600" dirty="0" err="1" smtClean="0">
                <a:latin typeface="Impact" pitchFamily="34" charset="0"/>
              </a:rPr>
              <a:t>підштовхує</a:t>
            </a:r>
            <a:r>
              <a:rPr lang="ru-RU" sz="1600" dirty="0" smtClean="0">
                <a:latin typeface="Impact" pitchFamily="34" charset="0"/>
              </a:rPr>
              <a:t> нас до </a:t>
            </a:r>
            <a:r>
              <a:rPr lang="ru-RU" sz="1600" dirty="0" err="1" smtClean="0">
                <a:latin typeface="Impact" pitchFamily="34" charset="0"/>
              </a:rPr>
              <a:t>безлічі</a:t>
            </a:r>
            <a:r>
              <a:rPr lang="ru-RU" sz="1600" dirty="0" smtClean="0">
                <a:latin typeface="Impact" pitchFamily="34" charset="0"/>
              </a:rPr>
              <a:t> </a:t>
            </a:r>
            <a:r>
              <a:rPr lang="ru-RU" sz="1600" dirty="0" err="1" smtClean="0">
                <a:latin typeface="Impact" pitchFamily="34" charset="0"/>
              </a:rPr>
              <a:t>неймовірних</a:t>
            </a:r>
            <a:r>
              <a:rPr lang="ru-RU" sz="1600" dirty="0" smtClean="0">
                <a:latin typeface="Impact" pitchFamily="34" charset="0"/>
              </a:rPr>
              <a:t> </a:t>
            </a:r>
            <a:r>
              <a:rPr lang="ru-RU" sz="1600" dirty="0" err="1" smtClean="0">
                <a:latin typeface="Impact" pitchFamily="34" charset="0"/>
              </a:rPr>
              <a:t>ідей</a:t>
            </a:r>
            <a:r>
              <a:rPr lang="ru-RU" sz="1600" dirty="0" smtClean="0">
                <a:latin typeface="Impact" pitchFamily="34" charset="0"/>
              </a:rPr>
              <a:t>. Ми </a:t>
            </a:r>
            <a:r>
              <a:rPr lang="ru-RU" sz="1600" dirty="0" err="1" smtClean="0">
                <a:latin typeface="Impact" pitchFamily="34" charset="0"/>
              </a:rPr>
              <a:t>будемо</a:t>
            </a:r>
            <a:r>
              <a:rPr lang="ru-RU" sz="1600" dirty="0" smtClean="0">
                <a:latin typeface="Impact" pitchFamily="34" charset="0"/>
              </a:rPr>
              <a:t> </a:t>
            </a:r>
            <a:r>
              <a:rPr lang="ru-RU" sz="1600" dirty="0" err="1" smtClean="0">
                <a:latin typeface="Impact" pitchFamily="34" charset="0"/>
              </a:rPr>
              <a:t>робити</a:t>
            </a:r>
            <a:r>
              <a:rPr lang="ru-RU" sz="1600" dirty="0" smtClean="0">
                <a:latin typeface="Impact" pitchFamily="34" charset="0"/>
              </a:rPr>
              <a:t>, все, </a:t>
            </a:r>
            <a:r>
              <a:rPr lang="ru-RU" sz="1600" dirty="0" err="1" smtClean="0">
                <a:latin typeface="Impact" pitchFamily="34" charset="0"/>
              </a:rPr>
              <a:t>що</a:t>
            </a:r>
            <a:r>
              <a:rPr lang="ru-RU" sz="1600" dirty="0" smtClean="0">
                <a:latin typeface="Impact" pitchFamily="34" charset="0"/>
              </a:rPr>
              <a:t> нам </a:t>
            </a:r>
            <a:r>
              <a:rPr lang="ru-RU" sz="1600" dirty="0" err="1" smtClean="0">
                <a:latin typeface="Impact" pitchFamily="34" charset="0"/>
              </a:rPr>
              <a:t>заманеться</a:t>
            </a:r>
            <a:r>
              <a:rPr lang="ru-RU" sz="1600" dirty="0" smtClean="0">
                <a:latin typeface="Impact" pitchFamily="34" charset="0"/>
              </a:rPr>
              <a:t>!  А зараз ми </a:t>
            </a:r>
            <a:r>
              <a:rPr lang="ru-RU" sz="1600" dirty="0" err="1" smtClean="0">
                <a:latin typeface="Impact" pitchFamily="34" charset="0"/>
              </a:rPr>
              <a:t>горимо</a:t>
            </a:r>
            <a:r>
              <a:rPr lang="ru-RU" sz="1600" dirty="0" smtClean="0">
                <a:latin typeface="Impact" pitchFamily="34" charset="0"/>
              </a:rPr>
              <a:t> </a:t>
            </a:r>
            <a:r>
              <a:rPr lang="ru-RU" sz="1600" dirty="0" err="1" smtClean="0">
                <a:latin typeface="Impact" pitchFamily="34" charset="0"/>
              </a:rPr>
              <a:t>бажанням</a:t>
            </a:r>
            <a:r>
              <a:rPr lang="ru-RU" sz="1600" dirty="0" smtClean="0">
                <a:latin typeface="Impact" pitchFamily="34" charset="0"/>
              </a:rPr>
              <a:t> </a:t>
            </a:r>
            <a:r>
              <a:rPr lang="ru-RU" sz="1600" dirty="0" err="1" smtClean="0">
                <a:latin typeface="Impact" pitchFamily="34" charset="0"/>
              </a:rPr>
              <a:t>танцювати</a:t>
            </a:r>
            <a:r>
              <a:rPr lang="ru-RU" sz="1600" dirty="0" smtClean="0">
                <a:latin typeface="Impact" pitchFamily="34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800" dirty="0"/>
          </a:p>
        </p:txBody>
      </p:sp>
      <p:pic>
        <p:nvPicPr>
          <p:cNvPr id="6" name="Содержимое 5" descr="jhgfhv bn 2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428736"/>
            <a:ext cx="3214710" cy="2411033"/>
          </a:xfrm>
        </p:spPr>
      </p:pic>
      <p:pic>
        <p:nvPicPr>
          <p:cNvPr id="7" name="Содержимое 6" descr="jhgfhv bn 2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428736"/>
            <a:ext cx="3216000" cy="2412000"/>
          </a:xfrm>
        </p:spPr>
      </p:pic>
      <p:pic>
        <p:nvPicPr>
          <p:cNvPr id="8" name="Рисунок 7" descr="jhgfhv bn 2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071942"/>
            <a:ext cx="3215999" cy="2412000"/>
          </a:xfrm>
          <a:prstGeom prst="rect">
            <a:avLst/>
          </a:prstGeom>
        </p:spPr>
      </p:pic>
      <p:pic>
        <p:nvPicPr>
          <p:cNvPr id="1026" name="Picture 2" descr="F:\фото лєни\jhgfhv bn 2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071942"/>
            <a:ext cx="3216000" cy="24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pPr algn="ctr"/>
            <a:r>
              <a:rPr lang="uk-UA" sz="2800" dirty="0" smtClean="0">
                <a:latin typeface="Impact" pitchFamily="34" charset="0"/>
              </a:rPr>
              <a:t>На репетиції</a:t>
            </a:r>
            <a:endParaRPr lang="ru-RU" sz="2800" dirty="0">
              <a:latin typeface="Impact" pitchFamily="34" charset="0"/>
            </a:endParaRPr>
          </a:p>
        </p:txBody>
      </p:sp>
      <p:pic>
        <p:nvPicPr>
          <p:cNvPr id="5" name="Содержимое 4" descr="DSC060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643050"/>
            <a:ext cx="3657600" cy="2743200"/>
          </a:xfrm>
        </p:spPr>
      </p:pic>
      <p:pic>
        <p:nvPicPr>
          <p:cNvPr id="6" name="Содержимое 5" descr="DSC0605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92893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Impact" pitchFamily="34" charset="0"/>
              </a:rPr>
              <a:t>Семінар  хореографів  м. </a:t>
            </a:r>
            <a:r>
              <a:rPr lang="uk-UA" sz="2800" dirty="0" err="1" smtClean="0">
                <a:latin typeface="Impact" pitchFamily="34" charset="0"/>
              </a:rPr>
              <a:t>Коростишева</a:t>
            </a:r>
            <a:r>
              <a:rPr lang="uk-UA" sz="2800" dirty="0" smtClean="0">
                <a:latin typeface="Impact" pitchFamily="34" charset="0"/>
              </a:rPr>
              <a:t> </a:t>
            </a:r>
            <a:br>
              <a:rPr lang="uk-UA" sz="2800" dirty="0" smtClean="0">
                <a:latin typeface="Impact" pitchFamily="34" charset="0"/>
              </a:rPr>
            </a:br>
            <a:r>
              <a:rPr lang="uk-UA" sz="2800" dirty="0" smtClean="0">
                <a:latin typeface="Impact" pitchFamily="34" charset="0"/>
              </a:rPr>
              <a:t>В Будинку дитячої творчості</a:t>
            </a:r>
            <a:endParaRPr lang="ru-RU" sz="2800" dirty="0">
              <a:latin typeface="Impac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1695450"/>
            <a:ext cx="5495925" cy="4305300"/>
          </a:xfrm>
        </p:spPr>
      </p:pic>
    </p:spTree>
    <p:extLst>
      <p:ext uri="{BB962C8B-B14F-4D97-AF65-F5344CB8AC3E}">
        <p14:creationId xmlns:p14="http://schemas.microsoft.com/office/powerpoint/2010/main" val="21943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 smtClean="0">
                <a:latin typeface="Impact" pitchFamily="34" charset="0"/>
              </a:rPr>
              <a:t>Творчого учня може виховати тільки творчий учитель. Мусієнко О.В. – активний учасник творчого педагогічного  самодіяльного колективу «Сова»</a:t>
            </a:r>
            <a:endParaRPr lang="ru-RU" sz="2400" dirty="0">
              <a:latin typeface="Impact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3657600" cy="2743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56992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2266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242</TotalTime>
  <Words>229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Презентация PowerPoint</vt:lpstr>
      <vt:lpstr>Керівник  хореографічного  колективу  «Асорті» –  Мусієнко Олена Василівна</vt:lpstr>
      <vt:lpstr>Хореографічний колектив  “ АСОРТІ” – це співдружність активних , талановитих, веселих ,завзятих, творчих дітей.</vt:lpstr>
      <vt:lpstr>Відомості про Хореографічний колектив «Асорті»</vt:lpstr>
      <vt:lpstr>Завдання гуртка</vt:lpstr>
      <vt:lpstr> Наші серця працюють немов нові мотори, і це підштовхує нас до безлічі неймовірних ідей. Ми будемо робити, все, що нам заманеться!  А зараз ми горимо бажанням танцювати.  </vt:lpstr>
      <vt:lpstr>На репетиції</vt:lpstr>
      <vt:lpstr>Семінар  хореографів  м. Коростишева  В Будинку дитячої творчості</vt:lpstr>
      <vt:lpstr>Творчого учня може виховати тільки творчий учитель. Мусієнко О.В. – активний учасник творчого педагогічного  самодіяльного колективу «Сова»</vt:lpstr>
      <vt:lpstr>Російський  танець у виконанні  середньої групи  хореографічного гуртка</vt:lpstr>
      <vt:lpstr>Танок “Жабенята” у виконанні  молодшої  групи   хореографічного гуртка</vt:lpstr>
      <vt:lpstr>Іспанський танець у виконанні  старшої  групи   хореографічного гуртка “Асорті” під час святкування  Дня міста Коростишева</vt:lpstr>
      <vt:lpstr>Танок “Бджілки” на Святі казки у Будинку дитячої творчості</vt:lpstr>
      <vt:lpstr>Танок  “А ты меня любишь?” виконує молодша група  вихованців гуртка на літнньому майданчику в центрі міста</vt:lpstr>
      <vt:lpstr>Виступ на заключному етапі акції “Крила захисту”</vt:lpstr>
      <vt:lpstr>Хореографічна композиція «Україна колядує»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user_2</dc:creator>
  <cp:lastModifiedBy>BDT</cp:lastModifiedBy>
  <cp:revision>26</cp:revision>
  <dcterms:created xsi:type="dcterms:W3CDTF">2015-01-05T08:26:38Z</dcterms:created>
  <dcterms:modified xsi:type="dcterms:W3CDTF">2015-02-23T14:37:01Z</dcterms:modified>
</cp:coreProperties>
</file>